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74985-A14D-4D8C-97E7-2CF9DB4F634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E9E54F6-1286-44E3-ABA5-3F10E4845DAF}">
      <dgm:prSet phldrT="[文字]"/>
      <dgm:spPr/>
      <dgm:t>
        <a:bodyPr/>
        <a:lstStyle/>
        <a:p>
          <a:r>
            <a:rPr lang="zh-TW" altLang="en-US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美國麻省理工學院</a:t>
          </a:r>
        </a:p>
      </dgm:t>
    </dgm:pt>
    <dgm:pt modelId="{867D4CCD-A927-432B-AB8D-68BDFC444106}" type="parTrans" cxnId="{EFBD9D56-D7C3-46F8-9418-614F8A84FB21}">
      <dgm:prSet/>
      <dgm:spPr/>
      <dgm:t>
        <a:bodyPr/>
        <a:lstStyle/>
        <a:p>
          <a:endParaRPr lang="zh-TW" altLang="en-US"/>
        </a:p>
      </dgm:t>
    </dgm:pt>
    <dgm:pt modelId="{16DEC39F-221A-4264-BA80-E06D23A07F41}" type="sibTrans" cxnId="{EFBD9D56-D7C3-46F8-9418-614F8A84FB21}">
      <dgm:prSet/>
      <dgm:spPr/>
      <dgm:t>
        <a:bodyPr/>
        <a:lstStyle/>
        <a:p>
          <a:endParaRPr lang="zh-TW" altLang="en-US"/>
        </a:p>
      </dgm:t>
    </dgm:pt>
    <dgm:pt modelId="{155A64C1-5C98-42D8-AD05-B9E256DFFB58}">
      <dgm:prSet phldrT="[文字]" custT="1"/>
      <dgm:spPr/>
      <dgm:t>
        <a:bodyPr/>
        <a:lstStyle/>
        <a:p>
          <a:r>
            <a:rPr lang="zh-TW" altLang="en-US" sz="44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開發</a:t>
          </a:r>
          <a:endParaRPr lang="en-US" altLang="zh-TW" sz="4400" dirty="0">
            <a:latin typeface="華康墨字體(P)" panose="040B0900000000000000" pitchFamily="82" charset="-120"/>
            <a:ea typeface="華康墨字體(P)" panose="040B0900000000000000" pitchFamily="82" charset="-120"/>
          </a:endParaRPr>
        </a:p>
        <a:p>
          <a:r>
            <a:rPr lang="en-US" altLang="zh-TW" sz="3600" dirty="0">
              <a:solidFill>
                <a:srgbClr val="FF00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S</a:t>
          </a:r>
          <a:r>
            <a:rPr lang="en-US" altLang="zh-TW" sz="3600" dirty="0">
              <a:solidFill>
                <a:srgbClr val="FF66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c</a:t>
          </a:r>
          <a:r>
            <a:rPr lang="en-US" altLang="zh-TW" sz="3600" dirty="0">
              <a:solidFill>
                <a:srgbClr val="FFC0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r</a:t>
          </a:r>
          <a:r>
            <a:rPr lang="en-US" altLang="zh-TW" sz="3600" dirty="0">
              <a:solidFill>
                <a:srgbClr val="00B05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a</a:t>
          </a:r>
          <a:r>
            <a:rPr lang="en-US" altLang="zh-TW" sz="3600" dirty="0">
              <a:solidFill>
                <a:srgbClr val="0070C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t</a:t>
          </a:r>
          <a:r>
            <a:rPr lang="en-US" altLang="zh-TW" sz="3600" dirty="0">
              <a:solidFill>
                <a:srgbClr val="00206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c</a:t>
          </a:r>
          <a:r>
            <a:rPr lang="en-US" altLang="zh-TW" sz="3600" dirty="0">
              <a:solidFill>
                <a:srgbClr val="7030A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h</a:t>
          </a:r>
          <a:endParaRPr lang="zh-TW" altLang="en-US" sz="3600" dirty="0">
            <a:latin typeface="華康墨字體(P)" panose="040B0900000000000000" pitchFamily="82" charset="-120"/>
            <a:ea typeface="華康墨字體(P)" panose="040B0900000000000000" pitchFamily="82" charset="-120"/>
          </a:endParaRPr>
        </a:p>
      </dgm:t>
    </dgm:pt>
    <dgm:pt modelId="{EC0B1F0A-1FBE-4D51-BEB3-EA1A80205318}" type="parTrans" cxnId="{618799D6-AC90-466B-9511-43F5348FC15F}">
      <dgm:prSet/>
      <dgm:spPr/>
      <dgm:t>
        <a:bodyPr/>
        <a:lstStyle/>
        <a:p>
          <a:endParaRPr lang="zh-TW" altLang="en-US"/>
        </a:p>
      </dgm:t>
    </dgm:pt>
    <dgm:pt modelId="{7B8CF64C-D717-4634-AB41-A1C270F88A72}" type="sibTrans" cxnId="{618799D6-AC90-466B-9511-43F5348FC15F}">
      <dgm:prSet/>
      <dgm:spPr/>
      <dgm:t>
        <a:bodyPr/>
        <a:lstStyle/>
        <a:p>
          <a:endParaRPr lang="zh-TW" altLang="en-US"/>
        </a:p>
      </dgm:t>
    </dgm:pt>
    <dgm:pt modelId="{6FA9E515-590F-4816-93DC-30B123AEE84B}">
      <dgm:prSet custT="1"/>
      <dgm:spPr/>
      <dgm:t>
        <a:bodyPr/>
        <a:lstStyle/>
        <a:p>
          <a:r>
            <a:rPr lang="zh-TW" altLang="en-US" sz="36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創意思考</a:t>
          </a:r>
        </a:p>
      </dgm:t>
    </dgm:pt>
    <dgm:pt modelId="{DF3C4797-7C5E-4F33-B288-A1C7960B4D3F}" type="parTrans" cxnId="{21C4829E-C29C-4435-B98B-FE3B924F37FE}">
      <dgm:prSet custT="1"/>
      <dgm:spPr/>
      <dgm:t>
        <a:bodyPr/>
        <a:lstStyle/>
        <a:p>
          <a:r>
            <a:rPr lang="zh-TW" altLang="en-US" sz="3700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gm:t>
    </dgm:pt>
    <dgm:pt modelId="{AC5FFACF-464D-4A1C-B609-185F414D1442}" type="sibTrans" cxnId="{21C4829E-C29C-4435-B98B-FE3B924F37FE}">
      <dgm:prSet/>
      <dgm:spPr/>
      <dgm:t>
        <a:bodyPr/>
        <a:lstStyle/>
        <a:p>
          <a:endParaRPr lang="zh-TW" altLang="en-US"/>
        </a:p>
      </dgm:t>
    </dgm:pt>
    <dgm:pt modelId="{7A9BA8DA-A006-4643-B7BF-B1430F9BBE56}">
      <dgm:prSet custT="1"/>
      <dgm:spPr/>
      <dgm:t>
        <a:bodyPr/>
        <a:lstStyle/>
        <a:p>
          <a:r>
            <a:rPr lang="zh-TW" altLang="en-US" sz="36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共同合作</a:t>
          </a:r>
        </a:p>
      </dgm:t>
    </dgm:pt>
    <dgm:pt modelId="{CD34F999-340D-4ED1-A018-4B9D31BAF30A}" type="parTrans" cxnId="{3EF7433F-4C96-46DF-8CFB-0E178F5A54E8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gm:t>
    </dgm:pt>
    <dgm:pt modelId="{D8AD0935-4630-4C71-8574-71A54CC8B868}" type="sibTrans" cxnId="{3EF7433F-4C96-46DF-8CFB-0E178F5A54E8}">
      <dgm:prSet/>
      <dgm:spPr/>
      <dgm:t>
        <a:bodyPr/>
        <a:lstStyle/>
        <a:p>
          <a:endParaRPr lang="zh-TW" altLang="en-US"/>
        </a:p>
      </dgm:t>
    </dgm:pt>
    <dgm:pt modelId="{933C5718-A799-4ECF-B601-CF912E5D447F}">
      <dgm:prSet custT="1"/>
      <dgm:spPr/>
      <dgm:t>
        <a:bodyPr/>
        <a:lstStyle/>
        <a:p>
          <a:r>
            <a:rPr lang="zh-TW" altLang="en-US" sz="36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系統邏輯思考</a:t>
          </a:r>
        </a:p>
      </dgm:t>
    </dgm:pt>
    <dgm:pt modelId="{AA5B4CC1-ECC9-4CD8-94C3-C9480876FA33}" type="parTrans" cxnId="{3D71696A-8D84-4334-BB46-359756F1B9B7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gm:t>
    </dgm:pt>
    <dgm:pt modelId="{A5D74F41-5D2A-43FB-B8CA-A47C5548C628}" type="sibTrans" cxnId="{3D71696A-8D84-4334-BB46-359756F1B9B7}">
      <dgm:prSet/>
      <dgm:spPr/>
      <dgm:t>
        <a:bodyPr/>
        <a:lstStyle/>
        <a:p>
          <a:endParaRPr lang="zh-TW" altLang="en-US"/>
        </a:p>
      </dgm:t>
    </dgm:pt>
    <dgm:pt modelId="{B0AE934E-82E5-4438-AAF7-3F582C1E36DC}" type="pres">
      <dgm:prSet presAssocID="{1F374985-A14D-4D8C-97E7-2CF9DB4F634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F22EEA-4C36-46D1-BCC6-05E0D03C00EA}" type="pres">
      <dgm:prSet presAssocID="{1E9E54F6-1286-44E3-ABA5-3F10E4845DAF}" presName="centerShape" presStyleLbl="node0" presStyleIdx="0" presStyleCnt="1" custScaleX="233929" custScaleY="236704" custLinFactX="-29590" custLinFactNeighborX="-100000" custLinFactNeighborY="3130"/>
      <dgm:spPr/>
    </dgm:pt>
    <dgm:pt modelId="{E5DC322B-CD77-4151-9B4A-E50BF98D946C}" type="pres">
      <dgm:prSet presAssocID="{EC0B1F0A-1FBE-4D51-BEB3-EA1A80205318}" presName="parTrans" presStyleLbl="sibTrans2D1" presStyleIdx="0" presStyleCnt="4" custAng="21519621" custLinFactNeighborX="22313" custLinFactNeighborY="2871"/>
      <dgm:spPr/>
    </dgm:pt>
    <dgm:pt modelId="{619990BC-A3FF-4D33-A9F0-B16F0EFA4C37}" type="pres">
      <dgm:prSet presAssocID="{EC0B1F0A-1FBE-4D51-BEB3-EA1A80205318}" presName="connectorText" presStyleLbl="sibTrans2D1" presStyleIdx="0" presStyleCnt="4"/>
      <dgm:spPr/>
    </dgm:pt>
    <dgm:pt modelId="{C9926309-BF08-4010-BD24-1C7EB6263B52}" type="pres">
      <dgm:prSet presAssocID="{155A64C1-5C98-42D8-AD05-B9E256DFFB58}" presName="node" presStyleLbl="node1" presStyleIdx="0" presStyleCnt="4" custScaleX="172401" custScaleY="172401" custRadScaleRad="26485" custRadScaleInc="233174">
        <dgm:presLayoutVars>
          <dgm:bulletEnabled val="1"/>
        </dgm:presLayoutVars>
      </dgm:prSet>
      <dgm:spPr/>
    </dgm:pt>
    <dgm:pt modelId="{0109CC94-440B-494E-86E7-1F633EF09E3C}" type="pres">
      <dgm:prSet presAssocID="{DF3C4797-7C5E-4F33-B288-A1C7960B4D3F}" presName="parTrans" presStyleLbl="sibTrans2D1" presStyleIdx="1" presStyleCnt="4" custScaleX="51962" custScaleY="174042" custLinFactNeighborX="64361" custLinFactNeighborY="-83243"/>
      <dgm:spPr/>
    </dgm:pt>
    <dgm:pt modelId="{4340E3D4-404E-48AE-92AD-D141CF80A97F}" type="pres">
      <dgm:prSet presAssocID="{DF3C4797-7C5E-4F33-B288-A1C7960B4D3F}" presName="connectorText" presStyleLbl="sibTrans2D1" presStyleIdx="1" presStyleCnt="4"/>
      <dgm:spPr/>
    </dgm:pt>
    <dgm:pt modelId="{21295D86-CA5C-43CB-82A4-79B5D1C99E19}" type="pres">
      <dgm:prSet presAssocID="{6FA9E515-590F-4816-93DC-30B123AEE84B}" presName="node" presStyleLbl="node1" presStyleIdx="1" presStyleCnt="4" custScaleX="117739" custScaleY="117739" custRadScaleRad="184053" custRadScaleInc="-73058">
        <dgm:presLayoutVars>
          <dgm:bulletEnabled val="1"/>
        </dgm:presLayoutVars>
      </dgm:prSet>
      <dgm:spPr/>
    </dgm:pt>
    <dgm:pt modelId="{4445857D-1C19-4C72-962E-4A5C54B186EE}" type="pres">
      <dgm:prSet presAssocID="{CD34F999-340D-4ED1-A018-4B9D31BAF30A}" presName="parTrans" presStyleLbl="sibTrans2D1" presStyleIdx="2" presStyleCnt="4" custAng="919487" custFlipHor="0" custScaleX="48693" custScaleY="169602" custLinFactY="119657" custLinFactNeighborX="68349" custLinFactNeighborY="200000"/>
      <dgm:spPr/>
    </dgm:pt>
    <dgm:pt modelId="{A932E582-7A26-4C95-B020-A3CAE0580A56}" type="pres">
      <dgm:prSet presAssocID="{CD34F999-340D-4ED1-A018-4B9D31BAF30A}" presName="connectorText" presStyleLbl="sibTrans2D1" presStyleIdx="2" presStyleCnt="4"/>
      <dgm:spPr/>
    </dgm:pt>
    <dgm:pt modelId="{A9C91DCE-7FBC-41EC-BD1F-A7F90A3AE492}" type="pres">
      <dgm:prSet presAssocID="{7A9BA8DA-A006-4643-B7BF-B1430F9BBE56}" presName="node" presStyleLbl="node1" presStyleIdx="2" presStyleCnt="4" custScaleX="120632" custScaleY="120631" custRadScaleRad="187889" custRadScaleInc="-201382">
        <dgm:presLayoutVars>
          <dgm:bulletEnabled val="1"/>
        </dgm:presLayoutVars>
      </dgm:prSet>
      <dgm:spPr/>
    </dgm:pt>
    <dgm:pt modelId="{60105EF8-5F89-483F-A6F6-44EA5F41E7DC}" type="pres">
      <dgm:prSet presAssocID="{AA5B4CC1-ECC9-4CD8-94C3-C9480876FA33}" presName="parTrans" presStyleLbl="sibTrans2D1" presStyleIdx="3" presStyleCnt="4" custAng="20488581" custFlipHor="0" custScaleX="46063" custScaleY="177809" custLinFactY="-89486" custLinFactNeighborX="69261" custLinFactNeighborY="-100000"/>
      <dgm:spPr/>
    </dgm:pt>
    <dgm:pt modelId="{9C3228F5-413A-4E69-8552-0D8BD8087880}" type="pres">
      <dgm:prSet presAssocID="{AA5B4CC1-ECC9-4CD8-94C3-C9480876FA33}" presName="connectorText" presStyleLbl="sibTrans2D1" presStyleIdx="3" presStyleCnt="4"/>
      <dgm:spPr/>
    </dgm:pt>
    <dgm:pt modelId="{10CADAF4-7664-4DC5-B8CB-FBD460DA6F9C}" type="pres">
      <dgm:prSet presAssocID="{933C5718-A799-4ECF-B601-CF912E5D447F}" presName="node" presStyleLbl="node1" presStyleIdx="3" presStyleCnt="4" custScaleX="118187" custScaleY="118187" custRadScaleRad="220088" custRadScaleInc="-337708">
        <dgm:presLayoutVars>
          <dgm:bulletEnabled val="1"/>
        </dgm:presLayoutVars>
      </dgm:prSet>
      <dgm:spPr/>
    </dgm:pt>
  </dgm:ptLst>
  <dgm:cxnLst>
    <dgm:cxn modelId="{73C9000C-4461-4F32-838D-43FC593F5FAC}" type="presOf" srcId="{DF3C4797-7C5E-4F33-B288-A1C7960B4D3F}" destId="{0109CC94-440B-494E-86E7-1F633EF09E3C}" srcOrd="0" destOrd="0" presId="urn:microsoft.com/office/officeart/2005/8/layout/radial5"/>
    <dgm:cxn modelId="{FC0F8219-9B41-48FB-A2D8-EC10D47D953A}" type="presOf" srcId="{AA5B4CC1-ECC9-4CD8-94C3-C9480876FA33}" destId="{60105EF8-5F89-483F-A6F6-44EA5F41E7DC}" srcOrd="0" destOrd="0" presId="urn:microsoft.com/office/officeart/2005/8/layout/radial5"/>
    <dgm:cxn modelId="{540DA036-8DAB-4E37-8BCE-A6E369882F52}" type="presOf" srcId="{CD34F999-340D-4ED1-A018-4B9D31BAF30A}" destId="{A932E582-7A26-4C95-B020-A3CAE0580A56}" srcOrd="1" destOrd="0" presId="urn:microsoft.com/office/officeart/2005/8/layout/radial5"/>
    <dgm:cxn modelId="{3EF7433F-4C96-46DF-8CFB-0E178F5A54E8}" srcId="{1E9E54F6-1286-44E3-ABA5-3F10E4845DAF}" destId="{7A9BA8DA-A006-4643-B7BF-B1430F9BBE56}" srcOrd="2" destOrd="0" parTransId="{CD34F999-340D-4ED1-A018-4B9D31BAF30A}" sibTransId="{D8AD0935-4630-4C71-8574-71A54CC8B868}"/>
    <dgm:cxn modelId="{E4778D40-C1A9-494C-8017-5BA3F3F24B1C}" type="presOf" srcId="{AA5B4CC1-ECC9-4CD8-94C3-C9480876FA33}" destId="{9C3228F5-413A-4E69-8552-0D8BD8087880}" srcOrd="1" destOrd="0" presId="urn:microsoft.com/office/officeart/2005/8/layout/radial5"/>
    <dgm:cxn modelId="{AE83B363-3BAB-4AE4-BE27-0E1DD6BA2FBA}" type="presOf" srcId="{6FA9E515-590F-4816-93DC-30B123AEE84B}" destId="{21295D86-CA5C-43CB-82A4-79B5D1C99E19}" srcOrd="0" destOrd="0" presId="urn:microsoft.com/office/officeart/2005/8/layout/radial5"/>
    <dgm:cxn modelId="{3D71696A-8D84-4334-BB46-359756F1B9B7}" srcId="{1E9E54F6-1286-44E3-ABA5-3F10E4845DAF}" destId="{933C5718-A799-4ECF-B601-CF912E5D447F}" srcOrd="3" destOrd="0" parTransId="{AA5B4CC1-ECC9-4CD8-94C3-C9480876FA33}" sibTransId="{A5D74F41-5D2A-43FB-B8CA-A47C5548C628}"/>
    <dgm:cxn modelId="{6705544A-C02E-4E50-B3F2-2FE14273A92F}" type="presOf" srcId="{1F374985-A14D-4D8C-97E7-2CF9DB4F6343}" destId="{B0AE934E-82E5-4438-AAF7-3F582C1E36DC}" srcOrd="0" destOrd="0" presId="urn:microsoft.com/office/officeart/2005/8/layout/radial5"/>
    <dgm:cxn modelId="{EFBD9D56-D7C3-46F8-9418-614F8A84FB21}" srcId="{1F374985-A14D-4D8C-97E7-2CF9DB4F6343}" destId="{1E9E54F6-1286-44E3-ABA5-3F10E4845DAF}" srcOrd="0" destOrd="0" parTransId="{867D4CCD-A927-432B-AB8D-68BDFC444106}" sibTransId="{16DEC39F-221A-4264-BA80-E06D23A07F41}"/>
    <dgm:cxn modelId="{58AB5A7D-C835-457E-8491-3426D9ADCB0D}" type="presOf" srcId="{EC0B1F0A-1FBE-4D51-BEB3-EA1A80205318}" destId="{619990BC-A3FF-4D33-A9F0-B16F0EFA4C37}" srcOrd="1" destOrd="0" presId="urn:microsoft.com/office/officeart/2005/8/layout/radial5"/>
    <dgm:cxn modelId="{C863D889-D498-4620-ACEF-45F9FCB818EF}" type="presOf" srcId="{933C5718-A799-4ECF-B601-CF912E5D447F}" destId="{10CADAF4-7664-4DC5-B8CB-FBD460DA6F9C}" srcOrd="0" destOrd="0" presId="urn:microsoft.com/office/officeart/2005/8/layout/radial5"/>
    <dgm:cxn modelId="{21C4829E-C29C-4435-B98B-FE3B924F37FE}" srcId="{1E9E54F6-1286-44E3-ABA5-3F10E4845DAF}" destId="{6FA9E515-590F-4816-93DC-30B123AEE84B}" srcOrd="1" destOrd="0" parTransId="{DF3C4797-7C5E-4F33-B288-A1C7960B4D3F}" sibTransId="{AC5FFACF-464D-4A1C-B609-185F414D1442}"/>
    <dgm:cxn modelId="{330426B7-4C1E-426F-92F2-D4C5EA65B7A6}" type="presOf" srcId="{1E9E54F6-1286-44E3-ABA5-3F10E4845DAF}" destId="{5AF22EEA-4C36-46D1-BCC6-05E0D03C00EA}" srcOrd="0" destOrd="0" presId="urn:microsoft.com/office/officeart/2005/8/layout/radial5"/>
    <dgm:cxn modelId="{888A67BC-E430-4BC8-A9B2-E8F6D492FBBA}" type="presOf" srcId="{EC0B1F0A-1FBE-4D51-BEB3-EA1A80205318}" destId="{E5DC322B-CD77-4151-9B4A-E50BF98D946C}" srcOrd="0" destOrd="0" presId="urn:microsoft.com/office/officeart/2005/8/layout/radial5"/>
    <dgm:cxn modelId="{906035BE-C6B4-42E6-9B84-878FFF5BB652}" type="presOf" srcId="{7A9BA8DA-A006-4643-B7BF-B1430F9BBE56}" destId="{A9C91DCE-7FBC-41EC-BD1F-A7F90A3AE492}" srcOrd="0" destOrd="0" presId="urn:microsoft.com/office/officeart/2005/8/layout/radial5"/>
    <dgm:cxn modelId="{618799D6-AC90-466B-9511-43F5348FC15F}" srcId="{1E9E54F6-1286-44E3-ABA5-3F10E4845DAF}" destId="{155A64C1-5C98-42D8-AD05-B9E256DFFB58}" srcOrd="0" destOrd="0" parTransId="{EC0B1F0A-1FBE-4D51-BEB3-EA1A80205318}" sibTransId="{7B8CF64C-D717-4634-AB41-A1C270F88A72}"/>
    <dgm:cxn modelId="{DFC9FCD8-C071-4A24-BC7C-2F49FFAF0E4B}" type="presOf" srcId="{155A64C1-5C98-42D8-AD05-B9E256DFFB58}" destId="{C9926309-BF08-4010-BD24-1C7EB6263B52}" srcOrd="0" destOrd="0" presId="urn:microsoft.com/office/officeart/2005/8/layout/radial5"/>
    <dgm:cxn modelId="{E437F9E2-FD4B-403E-97AF-E5A0F4EF8F49}" type="presOf" srcId="{DF3C4797-7C5E-4F33-B288-A1C7960B4D3F}" destId="{4340E3D4-404E-48AE-92AD-D141CF80A97F}" srcOrd="1" destOrd="0" presId="urn:microsoft.com/office/officeart/2005/8/layout/radial5"/>
    <dgm:cxn modelId="{F75808E5-0E24-42A2-9203-3969509843F6}" type="presOf" srcId="{CD34F999-340D-4ED1-A018-4B9D31BAF30A}" destId="{4445857D-1C19-4C72-962E-4A5C54B186EE}" srcOrd="0" destOrd="0" presId="urn:microsoft.com/office/officeart/2005/8/layout/radial5"/>
    <dgm:cxn modelId="{7B0A3C44-1CFE-4310-8B20-46B85AA7F085}" type="presParOf" srcId="{B0AE934E-82E5-4438-AAF7-3F582C1E36DC}" destId="{5AF22EEA-4C36-46D1-BCC6-05E0D03C00EA}" srcOrd="0" destOrd="0" presId="urn:microsoft.com/office/officeart/2005/8/layout/radial5"/>
    <dgm:cxn modelId="{682AB781-CCC6-4C45-8F03-4A2105091F55}" type="presParOf" srcId="{B0AE934E-82E5-4438-AAF7-3F582C1E36DC}" destId="{E5DC322B-CD77-4151-9B4A-E50BF98D946C}" srcOrd="1" destOrd="0" presId="urn:microsoft.com/office/officeart/2005/8/layout/radial5"/>
    <dgm:cxn modelId="{7B79ABBD-D535-4E0C-AD3B-5235495F8DCB}" type="presParOf" srcId="{E5DC322B-CD77-4151-9B4A-E50BF98D946C}" destId="{619990BC-A3FF-4D33-A9F0-B16F0EFA4C37}" srcOrd="0" destOrd="0" presId="urn:microsoft.com/office/officeart/2005/8/layout/radial5"/>
    <dgm:cxn modelId="{AEFB6CAD-9D30-41A6-A245-E1A293048E2D}" type="presParOf" srcId="{B0AE934E-82E5-4438-AAF7-3F582C1E36DC}" destId="{C9926309-BF08-4010-BD24-1C7EB6263B52}" srcOrd="2" destOrd="0" presId="urn:microsoft.com/office/officeart/2005/8/layout/radial5"/>
    <dgm:cxn modelId="{67AC5CAC-61DB-42D6-9087-264DCEF7B3FC}" type="presParOf" srcId="{B0AE934E-82E5-4438-AAF7-3F582C1E36DC}" destId="{0109CC94-440B-494E-86E7-1F633EF09E3C}" srcOrd="3" destOrd="0" presId="urn:microsoft.com/office/officeart/2005/8/layout/radial5"/>
    <dgm:cxn modelId="{8097F49D-F627-4F81-8709-87F44C112E4C}" type="presParOf" srcId="{0109CC94-440B-494E-86E7-1F633EF09E3C}" destId="{4340E3D4-404E-48AE-92AD-D141CF80A97F}" srcOrd="0" destOrd="0" presId="urn:microsoft.com/office/officeart/2005/8/layout/radial5"/>
    <dgm:cxn modelId="{9889FE31-A9E6-4A61-8B2E-CAAD7B72C779}" type="presParOf" srcId="{B0AE934E-82E5-4438-AAF7-3F582C1E36DC}" destId="{21295D86-CA5C-43CB-82A4-79B5D1C99E19}" srcOrd="4" destOrd="0" presId="urn:microsoft.com/office/officeart/2005/8/layout/radial5"/>
    <dgm:cxn modelId="{DED33D77-B1FA-4362-A651-A9396717DA5F}" type="presParOf" srcId="{B0AE934E-82E5-4438-AAF7-3F582C1E36DC}" destId="{4445857D-1C19-4C72-962E-4A5C54B186EE}" srcOrd="5" destOrd="0" presId="urn:microsoft.com/office/officeart/2005/8/layout/radial5"/>
    <dgm:cxn modelId="{5293884D-701F-424F-A5DA-72B40164B656}" type="presParOf" srcId="{4445857D-1C19-4C72-962E-4A5C54B186EE}" destId="{A932E582-7A26-4C95-B020-A3CAE0580A56}" srcOrd="0" destOrd="0" presId="urn:microsoft.com/office/officeart/2005/8/layout/radial5"/>
    <dgm:cxn modelId="{599AD595-9E9D-4E96-9A09-BC8307F225B7}" type="presParOf" srcId="{B0AE934E-82E5-4438-AAF7-3F582C1E36DC}" destId="{A9C91DCE-7FBC-41EC-BD1F-A7F90A3AE492}" srcOrd="6" destOrd="0" presId="urn:microsoft.com/office/officeart/2005/8/layout/radial5"/>
    <dgm:cxn modelId="{3BCACAFB-DAD1-4D65-B4A2-38C262E8E336}" type="presParOf" srcId="{B0AE934E-82E5-4438-AAF7-3F582C1E36DC}" destId="{60105EF8-5F89-483F-A6F6-44EA5F41E7DC}" srcOrd="7" destOrd="0" presId="urn:microsoft.com/office/officeart/2005/8/layout/radial5"/>
    <dgm:cxn modelId="{FE3B7ED1-411F-4AF9-8F4D-A2EE048CAC46}" type="presParOf" srcId="{60105EF8-5F89-483F-A6F6-44EA5F41E7DC}" destId="{9C3228F5-413A-4E69-8552-0D8BD8087880}" srcOrd="0" destOrd="0" presId="urn:microsoft.com/office/officeart/2005/8/layout/radial5"/>
    <dgm:cxn modelId="{97855BAD-BB70-4719-A6DB-9B9BED7EBBD2}" type="presParOf" srcId="{B0AE934E-82E5-4438-AAF7-3F582C1E36DC}" destId="{10CADAF4-7664-4DC5-B8CB-FBD460DA6F9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22EEA-4C36-46D1-BCC6-05E0D03C00EA}">
      <dsp:nvSpPr>
        <dsp:cNvPr id="0" name=""/>
        <dsp:cNvSpPr/>
      </dsp:nvSpPr>
      <dsp:spPr>
        <a:xfrm>
          <a:off x="0" y="1649123"/>
          <a:ext cx="3642796" cy="3686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美國麻省理工學院</a:t>
          </a:r>
        </a:p>
      </dsp:txBody>
      <dsp:txXfrm>
        <a:off x="533475" y="2188927"/>
        <a:ext cx="2575846" cy="2606401"/>
      </dsp:txXfrm>
    </dsp:sp>
    <dsp:sp modelId="{E5DC322B-CD77-4151-9B4A-E50BF98D946C}">
      <dsp:nvSpPr>
        <dsp:cNvPr id="0" name=""/>
        <dsp:cNvSpPr/>
      </dsp:nvSpPr>
      <dsp:spPr>
        <a:xfrm rot="21530448">
          <a:off x="3941853" y="3235303"/>
          <a:ext cx="468594" cy="559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700" kern="1200"/>
        </a:p>
      </dsp:txBody>
      <dsp:txXfrm>
        <a:off x="3941867" y="3348720"/>
        <a:ext cx="328016" cy="335986"/>
      </dsp:txXfrm>
    </dsp:sp>
    <dsp:sp modelId="{C9926309-BF08-4010-BD24-1C7EB6263B52}">
      <dsp:nvSpPr>
        <dsp:cNvPr id="0" name=""/>
        <dsp:cNvSpPr/>
      </dsp:nvSpPr>
      <dsp:spPr>
        <a:xfrm>
          <a:off x="4526916" y="2085406"/>
          <a:ext cx="2839428" cy="2839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開發</a:t>
          </a:r>
          <a:endParaRPr lang="en-US" altLang="zh-TW" sz="4400" kern="1200" dirty="0">
            <a:latin typeface="華康墨字體(P)" panose="040B0900000000000000" pitchFamily="82" charset="-120"/>
            <a:ea typeface="華康墨字體(P)" panose="040B0900000000000000" pitchFamily="82" charset="-12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600" kern="1200" dirty="0">
              <a:solidFill>
                <a:srgbClr val="FF00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S</a:t>
          </a:r>
          <a:r>
            <a:rPr lang="en-US" altLang="zh-TW" sz="3600" kern="1200" dirty="0">
              <a:solidFill>
                <a:srgbClr val="FF66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c</a:t>
          </a:r>
          <a:r>
            <a:rPr lang="en-US" altLang="zh-TW" sz="3600" kern="1200" dirty="0">
              <a:solidFill>
                <a:srgbClr val="FFC00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r</a:t>
          </a:r>
          <a:r>
            <a:rPr lang="en-US" altLang="zh-TW" sz="3600" kern="1200" dirty="0">
              <a:solidFill>
                <a:srgbClr val="00B05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a</a:t>
          </a:r>
          <a:r>
            <a:rPr lang="en-US" altLang="zh-TW" sz="3600" kern="1200" dirty="0">
              <a:solidFill>
                <a:srgbClr val="0070C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t</a:t>
          </a:r>
          <a:r>
            <a:rPr lang="en-US" altLang="zh-TW" sz="3600" kern="1200" dirty="0">
              <a:solidFill>
                <a:srgbClr val="00206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c</a:t>
          </a:r>
          <a:r>
            <a:rPr lang="en-US" altLang="zh-TW" sz="3600" kern="1200" dirty="0">
              <a:solidFill>
                <a:srgbClr val="7030A0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h</a:t>
          </a:r>
          <a:endParaRPr lang="zh-TW" altLang="en-US" sz="3600" kern="1200" dirty="0">
            <a:latin typeface="華康墨字體(P)" panose="040B0900000000000000" pitchFamily="82" charset="-120"/>
            <a:ea typeface="華康墨字體(P)" panose="040B0900000000000000" pitchFamily="82" charset="-120"/>
          </a:endParaRPr>
        </a:p>
      </dsp:txBody>
      <dsp:txXfrm>
        <a:off x="4942741" y="2501231"/>
        <a:ext cx="2007778" cy="2007778"/>
      </dsp:txXfrm>
    </dsp:sp>
    <dsp:sp modelId="{0109CC94-440B-494E-86E7-1F633EF09E3C}">
      <dsp:nvSpPr>
        <dsp:cNvPr id="0" name=""/>
        <dsp:cNvSpPr/>
      </dsp:nvSpPr>
      <dsp:spPr>
        <a:xfrm rot="20457768">
          <a:off x="6669763" y="1197067"/>
          <a:ext cx="1300020" cy="974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sp:txBody>
      <dsp:txXfrm>
        <a:off x="6677759" y="1439670"/>
        <a:ext cx="1007642" cy="584756"/>
      </dsp:txXfrm>
    </dsp:sp>
    <dsp:sp modelId="{21295D86-CA5C-43CB-82A4-79B5D1C99E19}">
      <dsp:nvSpPr>
        <dsp:cNvPr id="0" name=""/>
        <dsp:cNvSpPr/>
      </dsp:nvSpPr>
      <dsp:spPr>
        <a:xfrm>
          <a:off x="7954616" y="71705"/>
          <a:ext cx="1939150" cy="1939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創意思考</a:t>
          </a:r>
        </a:p>
      </dsp:txBody>
      <dsp:txXfrm>
        <a:off x="8238598" y="355687"/>
        <a:ext cx="1371186" cy="1371186"/>
      </dsp:txXfrm>
    </dsp:sp>
    <dsp:sp modelId="{4445857D-1C19-4C72-962E-4A5C54B186EE}">
      <dsp:nvSpPr>
        <dsp:cNvPr id="0" name=""/>
        <dsp:cNvSpPr/>
      </dsp:nvSpPr>
      <dsp:spPr>
        <a:xfrm rot="835832">
          <a:off x="7275033" y="4703247"/>
          <a:ext cx="1305608" cy="94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sp:txBody>
      <dsp:txXfrm>
        <a:off x="7279223" y="4858897"/>
        <a:ext cx="1020689" cy="569839"/>
      </dsp:txXfrm>
    </dsp:sp>
    <dsp:sp modelId="{A9C91DCE-7FBC-41EC-BD1F-A7F90A3AE492}">
      <dsp:nvSpPr>
        <dsp:cNvPr id="0" name=""/>
        <dsp:cNvSpPr/>
      </dsp:nvSpPr>
      <dsp:spPr>
        <a:xfrm>
          <a:off x="8699546" y="2307151"/>
          <a:ext cx="1986797" cy="1986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共同合作</a:t>
          </a:r>
        </a:p>
      </dsp:txBody>
      <dsp:txXfrm>
        <a:off x="8990506" y="2598108"/>
        <a:ext cx="1404877" cy="1404867"/>
      </dsp:txXfrm>
    </dsp:sp>
    <dsp:sp modelId="{60105EF8-5F89-483F-A6F6-44EA5F41E7DC}">
      <dsp:nvSpPr>
        <dsp:cNvPr id="0" name=""/>
        <dsp:cNvSpPr/>
      </dsp:nvSpPr>
      <dsp:spPr>
        <a:xfrm rot="21258912">
          <a:off x="7417889" y="2911581"/>
          <a:ext cx="1298937" cy="99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華康墨字體(P)" panose="040B0900000000000000" pitchFamily="82" charset="-120"/>
              <a:ea typeface="華康墨字體(P)" panose="040B0900000000000000" pitchFamily="82" charset="-120"/>
            </a:rPr>
            <a:t>學習</a:t>
          </a:r>
        </a:p>
      </dsp:txBody>
      <dsp:txXfrm>
        <a:off x="7418624" y="3125513"/>
        <a:ext cx="1000230" cy="597413"/>
      </dsp:txXfrm>
    </dsp:sp>
    <dsp:sp modelId="{10CADAF4-7664-4DC5-B8CB-FBD460DA6F9C}">
      <dsp:nvSpPr>
        <dsp:cNvPr id="0" name=""/>
        <dsp:cNvSpPr/>
      </dsp:nvSpPr>
      <dsp:spPr>
        <a:xfrm>
          <a:off x="8761525" y="4322386"/>
          <a:ext cx="1946528" cy="1946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華康墨字體(P)" panose="040B0900000000000000" pitchFamily="82" charset="-120"/>
              <a:ea typeface="華康墨字體(P)" panose="040B0900000000000000" pitchFamily="82" charset="-120"/>
            </a:rPr>
            <a:t>系統邏輯思考</a:t>
          </a:r>
        </a:p>
      </dsp:txBody>
      <dsp:txXfrm>
        <a:off x="9046587" y="4607448"/>
        <a:ext cx="1376404" cy="137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T9yMrPN0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76028" y="2136531"/>
            <a:ext cx="574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大家一起學</a:t>
            </a:r>
            <a:endParaRPr lang="zh-TW" altLang="en-US" sz="8000" dirty="0"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8015" y="3459970"/>
            <a:ext cx="43268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S</a:t>
            </a:r>
            <a:r>
              <a:rPr lang="en-US" altLang="zh-TW" sz="66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6600" dirty="0">
                <a:solidFill>
                  <a:srgbClr val="FFC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r</a:t>
            </a:r>
            <a:r>
              <a:rPr lang="en-US" altLang="zh-TW" sz="6600" dirty="0">
                <a:solidFill>
                  <a:srgbClr val="00B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a</a:t>
            </a:r>
            <a:r>
              <a:rPr lang="en-US" altLang="zh-TW" sz="6600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t</a:t>
            </a:r>
            <a:r>
              <a:rPr lang="en-US" altLang="zh-TW" sz="6600" dirty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6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h</a:t>
            </a:r>
            <a:endParaRPr lang="zh-TW" altLang="en-US" sz="6600" dirty="0">
              <a:solidFill>
                <a:srgbClr val="7030A0"/>
              </a:solid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878" y="3069666"/>
            <a:ext cx="220116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6631" y="870438"/>
            <a:ext cx="6471138" cy="975946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什麼是</a:t>
            </a:r>
            <a:r>
              <a:rPr lang="en-US" altLang="zh-TW" sz="6600" dirty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S</a:t>
            </a:r>
            <a:r>
              <a:rPr lang="en-US" altLang="zh-TW" sz="66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6600" dirty="0">
                <a:solidFill>
                  <a:srgbClr val="FFC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r</a:t>
            </a:r>
            <a:r>
              <a:rPr lang="en-US" altLang="zh-TW" sz="6600" dirty="0">
                <a:solidFill>
                  <a:srgbClr val="00B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a</a:t>
            </a:r>
            <a:r>
              <a:rPr lang="en-US" altLang="zh-TW" sz="6600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t</a:t>
            </a:r>
            <a:r>
              <a:rPr lang="en-US" altLang="zh-TW" sz="6600" dirty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66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h</a:t>
            </a:r>
            <a:r>
              <a:rPr lang="zh-TW" altLang="en-US" sz="6600" dirty="0">
                <a:solidFill>
                  <a:schemeClr val="tx1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呢</a:t>
            </a:r>
            <a:r>
              <a:rPr lang="en-US" altLang="zh-TW" sz="6600" dirty="0">
                <a:solidFill>
                  <a:schemeClr val="tx1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?</a:t>
            </a:r>
            <a:br>
              <a:rPr lang="zh-TW" altLang="en-US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28284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07066972"/>
              </p:ext>
            </p:extLst>
          </p:nvPr>
        </p:nvGraphicFramePr>
        <p:xfrm>
          <a:off x="959338" y="228599"/>
          <a:ext cx="10708054" cy="626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368" y="4572000"/>
            <a:ext cx="28369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將複雜指令轉化為簡單的積木方塊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87061"/>
            <a:ext cx="5043351" cy="28368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39" y="1987062"/>
            <a:ext cx="5129349" cy="289560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6049108" y="3150526"/>
            <a:ext cx="710501" cy="509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706" y="5134708"/>
            <a:ext cx="304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複雜系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269205" y="5134708"/>
            <a:ext cx="304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簡單系</a:t>
            </a:r>
          </a:p>
        </p:txBody>
      </p:sp>
    </p:spTree>
    <p:extLst>
      <p:ext uri="{BB962C8B-B14F-4D97-AF65-F5344CB8AC3E}">
        <p14:creationId xmlns:p14="http://schemas.microsoft.com/office/powerpoint/2010/main" val="29800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4453" y="782516"/>
            <a:ext cx="9601200" cy="81768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學會</a:t>
            </a:r>
            <a:r>
              <a:rPr lang="en-US" altLang="zh-TW" sz="4800" dirty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S</a:t>
            </a:r>
            <a:r>
              <a:rPr lang="en-US" altLang="zh-TW" sz="4800" dirty="0">
                <a:solidFill>
                  <a:srgbClr val="FF66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4800" dirty="0">
                <a:solidFill>
                  <a:srgbClr val="FFC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r</a:t>
            </a:r>
            <a:r>
              <a:rPr lang="en-US" altLang="zh-TW" sz="4800" dirty="0">
                <a:solidFill>
                  <a:srgbClr val="00B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a</a:t>
            </a:r>
            <a:r>
              <a:rPr lang="en-US" altLang="zh-TW" sz="4800" dirty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t</a:t>
            </a:r>
            <a:r>
              <a:rPr lang="en-US" altLang="zh-TW" sz="4800" dirty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4800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h</a:t>
            </a:r>
            <a:r>
              <a:rPr lang="zh-TW" altLang="en-US" sz="48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後可以來創作</a:t>
            </a:r>
            <a:r>
              <a:rPr lang="en-US" altLang="zh-TW" sz="4800" dirty="0">
                <a:latin typeface="華康墨字體(P)" panose="040B0900000000000000" pitchFamily="82" charset="-120"/>
                <a:ea typeface="華康墨字體(P)" panose="040B0900000000000000" pitchFamily="82" charset="-120"/>
              </a:rPr>
              <a:t>…</a:t>
            </a:r>
            <a:endParaRPr lang="zh-TW" altLang="en-US" sz="4800" dirty="0">
              <a:latin typeface="華康墨字體(P)" panose="040B0900000000000000" pitchFamily="82" charset="-120"/>
              <a:ea typeface="華康墨字體(P)" panose="040B09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5788" y="2180438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  <a:cs typeface="+mj-cs"/>
              </a:rPr>
              <a:t>互動式故事</a:t>
            </a:r>
          </a:p>
        </p:txBody>
      </p:sp>
      <p:sp>
        <p:nvSpPr>
          <p:cNvPr id="5" name="矩形 4"/>
          <p:cNvSpPr/>
          <p:nvPr/>
        </p:nvSpPr>
        <p:spPr>
          <a:xfrm>
            <a:off x="5868760" y="21715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  <a:cs typeface="+mj-cs"/>
              </a:rPr>
              <a:t>遊戲</a:t>
            </a:r>
          </a:p>
        </p:txBody>
      </p:sp>
      <p:sp>
        <p:nvSpPr>
          <p:cNvPr id="6" name="矩形 5"/>
          <p:cNvSpPr/>
          <p:nvPr/>
        </p:nvSpPr>
        <p:spPr>
          <a:xfrm>
            <a:off x="9557028" y="21715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墨字體(P)" panose="040B0900000000000000" pitchFamily="82" charset="-120"/>
                <a:ea typeface="華康墨字體(P)" panose="040B0900000000000000" pitchFamily="82" charset="-120"/>
                <a:cs typeface="+mj-cs"/>
              </a:rPr>
              <a:t>動畫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0705" t="22679" r="42874" b="29128"/>
          <a:stretch/>
        </p:blipFill>
        <p:spPr>
          <a:xfrm>
            <a:off x="1005788" y="3591672"/>
            <a:ext cx="3262432" cy="2563012"/>
          </a:xfrm>
          <a:prstGeom prst="rect">
            <a:avLst/>
          </a:prstGeom>
        </p:spPr>
      </p:pic>
      <p:pic>
        <p:nvPicPr>
          <p:cNvPr id="9" name="圖片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59" y="3582772"/>
            <a:ext cx="3360055" cy="25719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499" y="3510674"/>
            <a:ext cx="3434758" cy="27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182</TotalTime>
  <Words>50</Words>
  <Application>Microsoft Office PowerPoint</Application>
  <PresentationFormat>寬螢幕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文鼎粗廣告體</vt:lpstr>
      <vt:lpstr>華康墨字體(P)</vt:lpstr>
      <vt:lpstr>微軟正黑體</vt:lpstr>
      <vt:lpstr>Franklin Gothic Book</vt:lpstr>
      <vt:lpstr>Crop</vt:lpstr>
      <vt:lpstr>PowerPoint 簡報</vt:lpstr>
      <vt:lpstr>什麼是Scratch呢? </vt:lpstr>
      <vt:lpstr>PowerPoint 簡報</vt:lpstr>
      <vt:lpstr>將複雜指令轉化為簡單的積木方塊</vt:lpstr>
      <vt:lpstr>學會Scratch後可以來創作…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2019-09-02T03:01:43Z</dcterms:created>
  <dcterms:modified xsi:type="dcterms:W3CDTF">2021-08-05T01:12:04Z</dcterms:modified>
</cp:coreProperties>
</file>