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5B7142-9BF1-4D1A-9EF5-045C864AC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AD17286-0C68-4F72-9BA4-502B7A273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C2FB93-3337-4E55-A70E-5CA2A93D2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7A6CD2-7897-4486-A8CA-861ADA84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4ED5C9-9432-4EFE-AD99-45E1A7A4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84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0546AA-0E85-46C7-9CC2-6F4F846C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6206AA-27F1-43CB-9D03-E8394046B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F58F43-7CD3-4540-AC8A-7F98B3B8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A0476C-57BB-4135-9DDF-D086D6C1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772233-A736-483B-82A9-42B453A53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30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33D1371-9BA8-4C51-8AAF-F1F74A7C5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41EB322-3169-4052-A687-76B286B92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CE12E5-E7C6-4D77-B069-D813B516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52C18B-B486-4567-A18F-C9DBF15B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31F165-E85E-470E-A7F2-B847227B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58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868FBA-2F9C-4F77-A299-76ED0122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C46AA1-3003-4ED6-8F1D-FC0D89E58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CB0880-2EB7-4CF2-A457-F112025E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6A938E-6007-4F55-AEF5-C329DDC6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66F6DD-4DF7-4808-B73B-B03049E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5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CCEB0-86BC-4EDE-A9FC-B8A22B7F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41A3EA-1BF6-444B-B637-41EFFBE24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0F8B7C-65E6-4A6D-AD53-A2C9F500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00402C-6931-4877-943A-786B038C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EF1675-4CD9-4F77-8AB1-1CA787E4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1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AB26F6-3950-43D8-8923-F6BDAD74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E494F8-EC0D-42FF-98EE-3BBB8A543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601955-AF88-4AD7-8395-2E19DD756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81F351-8682-491A-BBEA-D464BDC93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2E8294-B673-490B-A013-E0A4CD0F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C865D1D-3A62-4FEF-9E85-35CE7165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84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7CA150-666C-4EAE-A36B-BA517E03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1FDB3B-EFBA-471F-A9F4-3F0608077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4B75397-B77D-445C-A9D5-83FAFA55F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25E5442-957E-4D49-8D86-C1D40A857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EC7818D-7F6B-4722-A40D-C8598EA7A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19EBF00-C56E-4A7F-BE9B-DB83A66F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F04AD6F-508D-4C9B-958C-6782CD49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E08B864-E9D7-42AF-B41B-DE812AE1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26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D650C8-4698-4154-872E-E32159038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14B88A8-F982-4477-8C6D-C89FBC4DC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126BC1B-A1D5-4A82-80DB-583E574F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4FAD36E-275E-4A8C-8C07-08168538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64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14D3D62-3ABC-4303-8A2D-10F0D203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A4F92D5-F0DE-4D72-B98E-B656CCA48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6E3BA7-316B-4602-8DA5-C89A7110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78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3D2E39-D65E-4F1D-8016-323ECC157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1A0940-824B-447C-8E50-C1150A77B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CAFB97-0906-4B9B-B137-B7787E26C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55F46B9-BEFA-4EC7-86D3-DB08E233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DFFD79-64C1-4640-B186-2C0BF393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E2C1265-166F-440E-95AB-AD9BB5D3C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30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8E97CC-9D0C-438A-A58D-66538A22E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F07445D-B8BE-4A18-8EAC-F291EB8D7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8D31741-C62D-4A4A-B5D7-D81F462A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6F11C9-E10A-4F8D-A3FF-21166D10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FB3007-20E6-439E-8005-57CC7B84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29BA98B-601C-4FD3-924B-947C00F4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441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7319692-8A83-4AF3-8FD6-79A0AFC42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8B08196-874B-4F8A-B1E9-F980EDB9E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050339-A22E-4803-AFA7-DE4044DBA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CD2B9-25B4-45F6-A2B9-27442A4BC991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CD9850-73DC-4C44-B03E-5D8A1CD0B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D331DA-5F3C-4C35-A9E3-513954C0D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F5AD4-DA23-479D-901F-B3D2B4B947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02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3D4B5-086B-46B1-8282-9E0B50223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009" y="1775332"/>
            <a:ext cx="9799982" cy="117758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教育用</a:t>
            </a:r>
            <a:r>
              <a:rPr lang="en-US" altLang="zh-TW" dirty="0"/>
              <a:t>google</a:t>
            </a:r>
            <a:r>
              <a:rPr lang="zh-TW" altLang="en-US" dirty="0"/>
              <a:t>帳號：</a:t>
            </a:r>
            <a:r>
              <a:rPr lang="en-US" altLang="zh-TW" dirty="0" err="1"/>
              <a:t>hmes</a:t>
            </a:r>
            <a:r>
              <a:rPr lang="en-US" altLang="zh-TW" dirty="0"/>
              <a:t>+</a:t>
            </a:r>
            <a:r>
              <a:rPr lang="zh-TW" altLang="en-US" dirty="0"/>
              <a:t>學號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070B36ED-3A62-4303-B1EA-7CE92446C700}"/>
              </a:ext>
            </a:extLst>
          </p:cNvPr>
          <p:cNvSpPr txBox="1">
            <a:spLocks/>
          </p:cNvSpPr>
          <p:nvPr/>
        </p:nvSpPr>
        <p:spPr>
          <a:xfrm>
            <a:off x="3617844" y="2858037"/>
            <a:ext cx="9144000" cy="11775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密碼：</a:t>
            </a:r>
            <a:r>
              <a:rPr lang="en-US" altLang="zh-TW" dirty="0"/>
              <a:t>ss+6</a:t>
            </a:r>
            <a:r>
              <a:rPr lang="zh-TW" altLang="en-US" dirty="0"/>
              <a:t>個數字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388823F-724C-436D-B14F-05913A645B34}"/>
              </a:ext>
            </a:extLst>
          </p:cNvPr>
          <p:cNvSpPr txBox="1">
            <a:spLocks/>
          </p:cNvSpPr>
          <p:nvPr/>
        </p:nvSpPr>
        <p:spPr>
          <a:xfrm>
            <a:off x="2650435" y="3925543"/>
            <a:ext cx="9144000" cy="11775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@stud.hmes.tn.edu.tw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53C7615-C67D-41FD-AA10-F4761C7AF3D7}"/>
              </a:ext>
            </a:extLst>
          </p:cNvPr>
          <p:cNvSpPr/>
          <p:nvPr/>
        </p:nvSpPr>
        <p:spPr>
          <a:xfrm>
            <a:off x="1196009" y="4282594"/>
            <a:ext cx="26003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000" dirty="0" err="1">
                <a:solidFill>
                  <a:srgbClr val="FF0000"/>
                </a:solidFill>
              </a:rPr>
              <a:t>hmes</a:t>
            </a:r>
            <a:r>
              <a:rPr lang="en-US" altLang="zh-TW" sz="4000" dirty="0">
                <a:solidFill>
                  <a:srgbClr val="FF0000"/>
                </a:solidFill>
              </a:rPr>
              <a:t>+</a:t>
            </a:r>
            <a:r>
              <a:rPr lang="zh-TW" altLang="en-US" sz="4000" dirty="0">
                <a:solidFill>
                  <a:srgbClr val="FF0000"/>
                </a:solidFill>
              </a:rPr>
              <a:t>學號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1D02574-1CFF-425D-AAFF-AEB1DBCA1C5A}"/>
              </a:ext>
            </a:extLst>
          </p:cNvPr>
          <p:cNvSpPr/>
          <p:nvPr/>
        </p:nvSpPr>
        <p:spPr>
          <a:xfrm>
            <a:off x="1548674" y="165447"/>
            <a:ext cx="4958143" cy="15289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90BB1BE-A290-4030-A78C-0EC1E8D9B9B9}"/>
              </a:ext>
            </a:extLst>
          </p:cNvPr>
          <p:cNvSpPr/>
          <p:nvPr/>
        </p:nvSpPr>
        <p:spPr>
          <a:xfrm>
            <a:off x="1676575" y="1083749"/>
            <a:ext cx="42625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00B050"/>
                </a:solidFill>
              </a:rPr>
              <a:t>3</a:t>
            </a:r>
            <a:r>
              <a:rPr lang="en-US" altLang="zh-TW" sz="4000" dirty="0">
                <a:solidFill>
                  <a:srgbClr val="00B050"/>
                </a:solidFill>
              </a:rPr>
              <a:t>.Google classroom</a:t>
            </a:r>
            <a:endParaRPr lang="zh-TW" altLang="en-US" sz="4000" dirty="0">
              <a:solidFill>
                <a:srgbClr val="00B05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63DAA4D-DD7A-4512-B154-43F70F72064D}"/>
              </a:ext>
            </a:extLst>
          </p:cNvPr>
          <p:cNvSpPr/>
          <p:nvPr/>
        </p:nvSpPr>
        <p:spPr>
          <a:xfrm>
            <a:off x="1676575" y="566343"/>
            <a:ext cx="32485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00B050"/>
                </a:solidFill>
              </a:rPr>
              <a:t>2</a:t>
            </a:r>
            <a:r>
              <a:rPr lang="en-US" altLang="zh-TW" sz="4000" dirty="0">
                <a:solidFill>
                  <a:srgbClr val="00B050"/>
                </a:solidFill>
              </a:rPr>
              <a:t>.Google meet</a:t>
            </a:r>
            <a:endParaRPr lang="zh-TW" altLang="en-US" sz="4000" dirty="0">
              <a:solidFill>
                <a:srgbClr val="00B050"/>
              </a:solidFill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0F4D2227-CBAA-4999-BB23-747AE6074B75}"/>
              </a:ext>
            </a:extLst>
          </p:cNvPr>
          <p:cNvCxnSpPr>
            <a:cxnSpLocks/>
          </p:cNvCxnSpPr>
          <p:nvPr/>
        </p:nvCxnSpPr>
        <p:spPr>
          <a:xfrm>
            <a:off x="6506817" y="983974"/>
            <a:ext cx="352665" cy="8320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DF2B5A27-80C2-4C7C-9F63-52B1403A7A41}"/>
              </a:ext>
            </a:extLst>
          </p:cNvPr>
          <p:cNvSpPr/>
          <p:nvPr/>
        </p:nvSpPr>
        <p:spPr>
          <a:xfrm>
            <a:off x="6721817" y="578713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</a:rPr>
              <a:t>都會用到，請記好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8ABEEC9-7E47-462C-A604-08FE17F0D903}"/>
              </a:ext>
            </a:extLst>
          </p:cNvPr>
          <p:cNvSpPr/>
          <p:nvPr/>
        </p:nvSpPr>
        <p:spPr>
          <a:xfrm>
            <a:off x="1676575" y="212726"/>
            <a:ext cx="4418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00B050"/>
                </a:solidFill>
              </a:rPr>
              <a:t>1.</a:t>
            </a:r>
            <a:r>
              <a:rPr lang="zh-TW" altLang="en-US" sz="2400" dirty="0">
                <a:solidFill>
                  <a:srgbClr val="00B050"/>
                </a:solidFill>
              </a:rPr>
              <a:t>校內電腦課作業學生網路磁碟</a:t>
            </a: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9EA672BE-EDB4-4E24-B6C1-3ED54D632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067" y="1222447"/>
            <a:ext cx="498750" cy="430489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65678C94-10F1-4382-A490-67A3ED4D6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030" y="696739"/>
            <a:ext cx="689585" cy="51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8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教育用google帳號：hmes+學號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教育用google帳號：hmes+學號</dc:title>
  <dc:creator>USER</dc:creator>
  <cp:lastModifiedBy>USER</cp:lastModifiedBy>
  <cp:revision>4</cp:revision>
  <dcterms:created xsi:type="dcterms:W3CDTF">2021-09-01T23:47:59Z</dcterms:created>
  <dcterms:modified xsi:type="dcterms:W3CDTF">2021-09-02T00:03:30Z</dcterms:modified>
</cp:coreProperties>
</file>