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5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74985-A14D-4D8C-97E7-2CF9DB4F634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0AE934E-82E5-4438-AAF7-3F582C1E36DC}" type="pres">
      <dgm:prSet presAssocID="{1F374985-A14D-4D8C-97E7-2CF9DB4F63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705544A-C02E-4E50-B3F2-2FE14273A92F}" type="presOf" srcId="{1F374985-A14D-4D8C-97E7-2CF9DB4F6343}" destId="{B0AE934E-82E5-4438-AAF7-3F582C1E36D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5878" y="3069666"/>
            <a:ext cx="2201166" cy="2647950"/>
          </a:xfrm>
          <a:prstGeom prst="rect">
            <a:avLst/>
          </a:prstGeom>
        </p:spPr>
      </p:pic>
      <p:sp>
        <p:nvSpPr>
          <p:cNvPr id="2" name="橢圓形圖說文字 1"/>
          <p:cNvSpPr/>
          <p:nvPr/>
        </p:nvSpPr>
        <p:spPr>
          <a:xfrm>
            <a:off x="2839913" y="782515"/>
            <a:ext cx="7156939" cy="3244361"/>
          </a:xfrm>
          <a:prstGeom prst="wedgeEllipseCallout">
            <a:avLst>
              <a:gd name="adj1" fmla="val -42424"/>
              <a:gd name="adj2" fmla="val 3756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800" dirty="0" smtClean="0">
                <a:solidFill>
                  <a:srgbClr val="3366FF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C</a:t>
            </a:r>
            <a:r>
              <a:rPr lang="en-US" altLang="zh-TW" sz="8800" dirty="0" smtClean="0">
                <a:solidFill>
                  <a:srgbClr val="FF00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o</a:t>
            </a:r>
            <a:r>
              <a:rPr lang="en-US" altLang="zh-TW" sz="8800" dirty="0" smtClean="0">
                <a:solidFill>
                  <a:srgbClr val="FFFF0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d</a:t>
            </a:r>
            <a:r>
              <a:rPr lang="en-US" altLang="zh-TW" sz="8800" dirty="0" smtClean="0">
                <a:solidFill>
                  <a:srgbClr val="00B05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e</a:t>
            </a:r>
            <a:r>
              <a:rPr lang="en-US" altLang="zh-TW" sz="8800" dirty="0" smtClean="0">
                <a:solidFill>
                  <a:srgbClr val="00206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.</a:t>
            </a:r>
            <a:r>
              <a:rPr lang="en-US" altLang="zh-TW" sz="8800" dirty="0" smtClean="0">
                <a:solidFill>
                  <a:srgbClr val="0070C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o</a:t>
            </a:r>
            <a:r>
              <a:rPr lang="en-US" altLang="zh-TW" sz="8800" dirty="0" smtClean="0">
                <a:solidFill>
                  <a:schemeClr val="tx1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r</a:t>
            </a:r>
            <a:r>
              <a:rPr lang="en-US" altLang="zh-TW" sz="8800" dirty="0" smtClean="0">
                <a:solidFill>
                  <a:srgbClr val="7030A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g</a:t>
            </a:r>
            <a:endParaRPr lang="zh-TW" altLang="en-US" sz="8800" dirty="0">
              <a:solidFill>
                <a:srgbClr val="7030A0"/>
              </a:solidFill>
              <a:latin typeface="文鼎粗廣告體" panose="020B0609010101010101" pitchFamily="49" charset="-120"/>
              <a:ea typeface="文鼎粗廣告體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86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36631" y="870438"/>
            <a:ext cx="6471138" cy="97594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7030A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/>
            </a:r>
            <a:br>
              <a:rPr lang="zh-TW" altLang="en-US" dirty="0">
                <a:solidFill>
                  <a:srgbClr val="7030A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</a:b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371600" y="685800"/>
            <a:ext cx="9601200" cy="10462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dirty="0" smtClean="0">
                <a:latin typeface="全字庫正楷體" panose="02010604000101010101" pitchFamily="2" charset="-120"/>
                <a:ea typeface="全字庫正楷體" panose="02010604000101010101" pitchFamily="2" charset="-120"/>
                <a:cs typeface="全字庫正楷體" panose="02010604000101010101" pitchFamily="2" charset="-120"/>
              </a:rPr>
              <a:t>如何登入網站</a:t>
            </a:r>
            <a:endParaRPr lang="zh-TW" altLang="en-US" sz="6600" dirty="0">
              <a:latin typeface="全字庫正楷體" panose="02010604000101010101" pitchFamily="2" charset="-120"/>
              <a:ea typeface="全字庫正楷體" panose="02010604000101010101" pitchFamily="2" charset="-120"/>
              <a:cs typeface="全字庫正楷體" panose="02010604000101010101" pitchFamily="2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529861" y="1784839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第一步：使用瀏覽器開啟網頁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             例如</a:t>
            </a:r>
            <a:r>
              <a:rPr lang="en-US" altLang="zh-TW" dirty="0" smtClean="0"/>
              <a:t>chrome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第二步：在網址列輸入</a:t>
            </a:r>
            <a:r>
              <a:rPr lang="en-US" altLang="zh-TW" dirty="0" smtClean="0"/>
              <a:t>code.org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9" y="2118945"/>
            <a:ext cx="439616" cy="43961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16" y="3297116"/>
            <a:ext cx="4196861" cy="31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441938" y="156503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 smtClean="0"/>
              <a:t>第</a:t>
            </a:r>
            <a:r>
              <a:rPr lang="zh-TW" altLang="en-US" sz="2400" dirty="0"/>
              <a:t>三</a:t>
            </a:r>
            <a:r>
              <a:rPr lang="zh-TW" altLang="en-US" sz="2400" dirty="0" smtClean="0"/>
              <a:t>步：進入</a:t>
            </a:r>
            <a:r>
              <a:rPr lang="en-US" altLang="zh-TW" sz="2400" dirty="0" smtClean="0"/>
              <a:t>Code</a:t>
            </a:r>
            <a:r>
              <a:rPr lang="zh-TW" altLang="en-US" sz="2400" dirty="0" smtClean="0"/>
              <a:t>網站後，點選登入</a:t>
            </a:r>
            <a:endParaRPr lang="en-US" altLang="zh-TW" sz="2400" dirty="0" smtClean="0"/>
          </a:p>
          <a:p>
            <a:r>
              <a:rPr lang="zh-TW" altLang="en-US" dirty="0" smtClean="0"/>
              <a:t>             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529861" y="351692"/>
            <a:ext cx="9601200" cy="10462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dirty="0">
                <a:latin typeface="全字庫正楷體" panose="02010604000101010101" pitchFamily="2" charset="-120"/>
                <a:ea typeface="全字庫正楷體" panose="02010604000101010101" pitchFamily="2" charset="-120"/>
                <a:cs typeface="全字庫正楷體" panose="02010604000101010101" pitchFamily="2" charset="-120"/>
              </a:rPr>
              <a:t>如何登入網站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2773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5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54" y="2286000"/>
            <a:ext cx="6096000" cy="457200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037303" y="139797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 smtClean="0"/>
              <a:t>第四步：右邊框框內，打上學習</a:t>
            </a:r>
            <a:r>
              <a:rPr lang="zh-TW" altLang="en-US" sz="2400" dirty="0" smtClean="0"/>
              <a:t>代碼，</a:t>
            </a:r>
            <a:r>
              <a:rPr lang="zh-TW" altLang="en-US" sz="2400" dirty="0" smtClean="0"/>
              <a:t>按</a:t>
            </a:r>
            <a:r>
              <a:rPr lang="en-US" altLang="zh-TW" sz="2400" dirty="0" smtClean="0"/>
              <a:t>Go</a:t>
            </a:r>
            <a:r>
              <a:rPr lang="zh-TW" altLang="en-US" dirty="0" smtClean="0"/>
              <a:t>             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529861" y="351692"/>
            <a:ext cx="9601200" cy="10462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dirty="0">
                <a:latin typeface="全字庫正楷體" panose="02010604000101010101" pitchFamily="2" charset="-120"/>
                <a:ea typeface="全字庫正楷體" panose="02010604000101010101" pitchFamily="2" charset="-120"/>
                <a:cs typeface="全字庫正楷體" panose="02010604000101010101" pitchFamily="2" charset="-120"/>
              </a:rPr>
              <a:t>如何登入網站</a:t>
            </a:r>
          </a:p>
        </p:txBody>
      </p:sp>
    </p:spTree>
    <p:extLst>
      <p:ext uri="{BB962C8B-B14F-4D97-AF65-F5344CB8AC3E}">
        <p14:creationId xmlns:p14="http://schemas.microsoft.com/office/powerpoint/2010/main" val="228398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這是自己拿到的卡片內容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dirty="0" smtClean="0"/>
              <a:t>(</a:t>
            </a:r>
            <a:r>
              <a:rPr lang="zh-TW" altLang="en-US" sz="3600" dirty="0" smtClean="0"/>
              <a:t>注意：每個人顯示圖不一定會跟老師的一樣呦</a:t>
            </a:r>
            <a:r>
              <a:rPr lang="en-US" altLang="zh-TW" sz="3600" dirty="0" smtClean="0"/>
              <a:t>!)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5344" t="28105" r="28339" b="34532"/>
          <a:stretch/>
        </p:blipFill>
        <p:spPr>
          <a:xfrm>
            <a:off x="4134590" y="2417885"/>
            <a:ext cx="4558072" cy="36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71700"/>
            <a:ext cx="6096000" cy="457200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76046" y="1397977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 smtClean="0"/>
              <a:t>第五步：點選自己名字，再點選自己的圖片，最後按登入</a:t>
            </a:r>
            <a:r>
              <a:rPr lang="zh-TW" altLang="en-US" dirty="0" smtClean="0"/>
              <a:t>             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529861" y="351692"/>
            <a:ext cx="9601200" cy="10462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dirty="0">
                <a:latin typeface="全字庫正楷體" panose="02010604000101010101" pitchFamily="2" charset="-120"/>
                <a:ea typeface="全字庫正楷體" panose="02010604000101010101" pitchFamily="2" charset="-120"/>
                <a:cs typeface="全字庫正楷體" panose="02010604000101010101" pitchFamily="2" charset="-120"/>
              </a:rPr>
              <a:t>如何登入網站</a:t>
            </a:r>
          </a:p>
        </p:txBody>
      </p:sp>
    </p:spTree>
    <p:extLst>
      <p:ext uri="{BB962C8B-B14F-4D97-AF65-F5344CB8AC3E}">
        <p14:creationId xmlns:p14="http://schemas.microsoft.com/office/powerpoint/2010/main" val="203815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781717550"/>
              </p:ext>
            </p:extLst>
          </p:nvPr>
        </p:nvGraphicFramePr>
        <p:xfrm>
          <a:off x="959338" y="228599"/>
          <a:ext cx="10708054" cy="626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46285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全字庫正楷體" panose="02010604000101010101" pitchFamily="2" charset="-120"/>
                <a:ea typeface="全字庫正楷體" panose="02010604000101010101" pitchFamily="2" charset="-120"/>
                <a:cs typeface="全字庫正楷體" panose="02010604000101010101" pitchFamily="2" charset="-120"/>
              </a:rPr>
              <a:t>開始</a:t>
            </a:r>
            <a:r>
              <a:rPr lang="zh-TW" altLang="en-US" sz="6600" dirty="0" smtClean="0">
                <a:latin typeface="全字庫正楷體" panose="02010604000101010101" pitchFamily="2" charset="-120"/>
                <a:ea typeface="全字庫正楷體" panose="02010604000101010101" pitchFamily="2" charset="-120"/>
                <a:cs typeface="全字庫正楷體" panose="02010604000101010101" pitchFamily="2" charset="-120"/>
              </a:rPr>
              <a:t>進</a:t>
            </a:r>
            <a:r>
              <a:rPr lang="zh-TW" altLang="en-US" sz="6600" dirty="0">
                <a:latin typeface="全字庫正楷體" panose="02010604000101010101" pitchFamily="2" charset="-120"/>
                <a:ea typeface="全字庫正楷體" panose="02010604000101010101" pitchFamily="2" charset="-120"/>
                <a:cs typeface="全字庫正楷體" panose="02010604000101010101" pitchFamily="2" charset="-120"/>
              </a:rPr>
              <a:t>入</a:t>
            </a:r>
            <a:r>
              <a:rPr lang="zh-TW" altLang="en-US" sz="6600" dirty="0" smtClean="0">
                <a:latin typeface="全字庫正楷體" panose="02010604000101010101" pitchFamily="2" charset="-120"/>
                <a:ea typeface="全字庫正楷體" panose="02010604000101010101" pitchFamily="2" charset="-120"/>
                <a:cs typeface="全字庫正楷體" panose="02010604000101010101" pitchFamily="2" charset="-120"/>
              </a:rPr>
              <a:t>學習</a:t>
            </a:r>
            <a:endParaRPr lang="zh-TW" altLang="en-US" sz="6600" dirty="0">
              <a:latin typeface="全字庫正楷體" panose="02010604000101010101" pitchFamily="2" charset="-120"/>
              <a:ea typeface="全字庫正楷體" panose="02010604000101010101" pitchFamily="2" charset="-120"/>
              <a:cs typeface="全字庫正楷體" panose="02010604000101010101" pitchFamily="2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512765" y="2954217"/>
            <a:ext cx="9601200" cy="10462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8800" dirty="0" smtClean="0">
                <a:solidFill>
                  <a:srgbClr val="0070C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拖曳、組合、理解</a:t>
            </a:r>
            <a:endParaRPr lang="zh-TW" altLang="en-US" sz="8800" dirty="0">
              <a:solidFill>
                <a:srgbClr val="0070C0"/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6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324</TotalTime>
  <Words>88</Words>
  <Application>Microsoft Office PowerPoint</Application>
  <PresentationFormat>寬螢幕</PresentationFormat>
  <Paragraphs>18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文鼎中鋼筆行楷</vt:lpstr>
      <vt:lpstr>文鼎粗廣告體</vt:lpstr>
      <vt:lpstr>全字庫正楷體</vt:lpstr>
      <vt:lpstr>微軟正黑體</vt:lpstr>
      <vt:lpstr>Franklin Gothic Book</vt:lpstr>
      <vt:lpstr>Crop</vt:lpstr>
      <vt:lpstr>PowerPoint 簡報</vt:lpstr>
      <vt:lpstr> </vt:lpstr>
      <vt:lpstr>PowerPoint 簡報</vt:lpstr>
      <vt:lpstr>PowerPoint 簡報</vt:lpstr>
      <vt:lpstr>這是自己拿到的卡片內容 (注意：每個人顯示圖不一定會跟老師的一樣呦!)</vt:lpstr>
      <vt:lpstr>PowerPoint 簡報</vt:lpstr>
      <vt:lpstr>開始進入學習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5A88</cp:lastModifiedBy>
  <cp:revision>39</cp:revision>
  <dcterms:created xsi:type="dcterms:W3CDTF">2019-09-02T03:01:43Z</dcterms:created>
  <dcterms:modified xsi:type="dcterms:W3CDTF">2021-07-25T09:50:16Z</dcterms:modified>
</cp:coreProperties>
</file>